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0304C5-F208-4D2C-8355-C87A7E5BD27E}" type="datetimeFigureOut">
              <a:rPr lang="it-IT" smtClean="0"/>
              <a:t>22/10/2016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5983CD-2D7E-4436-BED8-FB11ED14BB49}" type="slidenum">
              <a:rPr lang="it-IT" smtClean="0"/>
              <a:t>‹N›</a:t>
            </a:fld>
            <a:endParaRPr lang="it-IT"/>
          </a:p>
        </p:txBody>
      </p:sp>
      <p:sp>
        <p:nvSpPr>
          <p:cNvPr id="32" name="Rettangolo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ttangolo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ttangolo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ttangolo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ttangolo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56" name="Rettangolo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ttangolo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ttangolo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ttangolo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0304C5-F208-4D2C-8355-C87A7E5BD27E}" type="datetimeFigureOut">
              <a:rPr lang="it-IT" smtClean="0"/>
              <a:t>22/10/2016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5983CD-2D7E-4436-BED8-FB11ED14BB4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0304C5-F208-4D2C-8355-C87A7E5BD27E}" type="datetimeFigureOut">
              <a:rPr lang="it-IT" smtClean="0"/>
              <a:t>22/10/2016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5983CD-2D7E-4436-BED8-FB11ED14BB4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0304C5-F208-4D2C-8355-C87A7E5BD27E}" type="datetimeFigureOut">
              <a:rPr lang="it-IT" smtClean="0"/>
              <a:t>22/10/2016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5983CD-2D7E-4436-BED8-FB11ED14BB4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igura a mano libera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igura a mano libera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igura a mano libera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igura a mano libera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igura a mano libera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igura a mano libera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igura a mano libera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igura a mano libera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igura a mano libera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igura a mano libera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igura a mano libera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igura a mano libera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igura a mano libera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igura a mano libera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igura a mano libera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0304C5-F208-4D2C-8355-C87A7E5BD27E}" type="datetimeFigureOut">
              <a:rPr lang="it-IT" smtClean="0"/>
              <a:t>22/10/2016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5983CD-2D7E-4436-BED8-FB11ED14BB49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ttangolo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ttangolo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ttangolo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ttangolo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0304C5-F208-4D2C-8355-C87A7E5BD27E}" type="datetimeFigureOut">
              <a:rPr lang="it-IT" smtClean="0"/>
              <a:t>22/10/2016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5983CD-2D7E-4436-BED8-FB11ED14BB4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0304C5-F208-4D2C-8355-C87A7E5BD27E}" type="datetimeFigureOut">
              <a:rPr lang="it-IT" smtClean="0"/>
              <a:t>22/10/2016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5983CD-2D7E-4436-BED8-FB11ED14BB49}" type="slidenum">
              <a:rPr lang="it-IT" smtClean="0"/>
              <a:t>‹N›</a:t>
            </a:fld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ttangolo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ttangolo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ttangolo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ttangolo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ttangolo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ttangolo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ttangolo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ttangolo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0304C5-F208-4D2C-8355-C87A7E5BD27E}" type="datetimeFigureOut">
              <a:rPr lang="it-IT" smtClean="0"/>
              <a:t>22/10/2016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5983CD-2D7E-4436-BED8-FB11ED14BB4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0304C5-F208-4D2C-8355-C87A7E5BD27E}" type="datetimeFigureOut">
              <a:rPr lang="it-IT" smtClean="0"/>
              <a:t>22/10/2016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5983CD-2D7E-4436-BED8-FB11ED14BB4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0304C5-F208-4D2C-8355-C87A7E5BD27E}" type="datetimeFigureOut">
              <a:rPr lang="it-IT" smtClean="0"/>
              <a:t>22/10/2016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5983CD-2D7E-4436-BED8-FB11ED14BB4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Connettore 1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po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Connettore 1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it-IT" smtClean="0"/>
              <a:t>Fare clic sull'icona per inserire un'immagine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grpSp>
        <p:nvGrpSpPr>
          <p:cNvPr id="14" name="Gruppo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Connettore 1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o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Connettore 1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720304C5-F208-4D2C-8355-C87A7E5BD27E}" type="datetimeFigureOut">
              <a:rPr lang="it-IT" smtClean="0"/>
              <a:t>22/10/2016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575983CD-2D7E-4436-BED8-FB11ED14BB4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ttangolo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ttangolo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ttangolo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ttangolo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ttangolo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ttangolo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0304C5-F208-4D2C-8355-C87A7E5BD27E}" type="datetimeFigureOut">
              <a:rPr lang="it-IT" smtClean="0"/>
              <a:t>22/10/2016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575983CD-2D7E-4436-BED8-FB11ED14BB49}" type="slidenum">
              <a:rPr lang="it-IT" smtClean="0"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34" y="1268760"/>
            <a:ext cx="8757366" cy="5574712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it-IT" sz="4800" dirty="0" smtClean="0"/>
              <a:t>11^ EDIZIONE NOVEMBRE CON L’ASTRONOMIA</a:t>
            </a:r>
            <a:br>
              <a:rPr lang="it-IT" sz="4800" dirty="0" smtClean="0"/>
            </a:br>
            <a:r>
              <a:rPr lang="it-IT" sz="4800" dirty="0" smtClean="0"/>
              <a:t>2016</a:t>
            </a:r>
            <a:endParaRPr lang="it-IT" sz="48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15616" y="1988840"/>
            <a:ext cx="7772400" cy="2088232"/>
          </a:xfrm>
        </p:spPr>
        <p:txBody>
          <a:bodyPr>
            <a:normAutofit/>
          </a:bodyPr>
          <a:lstStyle/>
          <a:p>
            <a:r>
              <a:rPr lang="it-IT" sz="3200" dirty="0" smtClean="0"/>
              <a:t>SALA CIVICA B. BARBARANI </a:t>
            </a:r>
            <a:r>
              <a:rPr lang="it-IT" sz="3200" dirty="0" err="1" smtClean="0"/>
              <a:t>S.BONIFACIO</a:t>
            </a:r>
            <a:endParaRPr lang="it-IT" sz="3200" dirty="0" smtClean="0"/>
          </a:p>
          <a:p>
            <a:r>
              <a:rPr lang="it-IT" sz="3200" dirty="0" err="1" smtClean="0"/>
              <a:t>VENERDì</a:t>
            </a:r>
            <a:r>
              <a:rPr lang="it-IT" sz="3200" dirty="0" smtClean="0"/>
              <a:t> 4-11-18-25 NOVEMBRE ORE 20,45</a:t>
            </a:r>
          </a:p>
          <a:p>
            <a:pPr algn="ctr"/>
            <a:r>
              <a:rPr lang="it-IT" sz="3200" dirty="0" smtClean="0"/>
              <a:t>P.zza </a:t>
            </a:r>
            <a:r>
              <a:rPr lang="it-IT" sz="3200" dirty="0" smtClean="0"/>
              <a:t>Costituzione Venerdì 6 dicembre</a:t>
            </a:r>
            <a:endParaRPr lang="it-IT" sz="3200" dirty="0"/>
          </a:p>
        </p:txBody>
      </p:sp>
      <p:pic>
        <p:nvPicPr>
          <p:cNvPr id="4" name="Immagine 3" descr="progetto logo 1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6374" y="0"/>
            <a:ext cx="2337626" cy="2326622"/>
          </a:xfrm>
          <a:prstGeom prst="rect">
            <a:avLst/>
          </a:prstGeom>
        </p:spPr>
      </p:pic>
      <p:pic>
        <p:nvPicPr>
          <p:cNvPr id="5" name="ABBA - Track 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92216" y="29912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random/>
      </p:transition>
    </mc:Choice>
    <mc:Fallback xmlns="">
      <p:transition spd="slow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VENERDì</a:t>
            </a:r>
            <a:r>
              <a:rPr lang="it-IT" dirty="0" smtClean="0"/>
              <a:t> 4 NOVEMBRE ORE 20,45</a:t>
            </a:r>
            <a:endParaRPr lang="it-IT" dirty="0"/>
          </a:p>
        </p:txBody>
      </p:sp>
      <p:pic>
        <p:nvPicPr>
          <p:cNvPr id="1026" name="Picture 2" descr="C:\Documents and Settings\ws32\Documenti\LUIGI\GASTRO\Novembre-con-l'astronomia-2016---per-web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9722" b="51528"/>
          <a:stretch>
            <a:fillRect/>
          </a:stretch>
        </p:blipFill>
        <p:spPr bwMode="auto">
          <a:xfrm>
            <a:off x="524105" y="1428736"/>
            <a:ext cx="8619895" cy="22863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9" t="8433" r="8652" b="9325"/>
          <a:stretch/>
        </p:blipFill>
        <p:spPr>
          <a:xfrm>
            <a:off x="827584" y="2805538"/>
            <a:ext cx="6120680" cy="40288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random/>
      </p:transition>
    </mc:Choice>
    <mc:Fallback xmlns=""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2910" y="512064"/>
            <a:ext cx="8286808" cy="914400"/>
          </a:xfrm>
        </p:spPr>
        <p:txBody>
          <a:bodyPr/>
          <a:lstStyle/>
          <a:p>
            <a:r>
              <a:rPr lang="it-IT" dirty="0" err="1" smtClean="0"/>
              <a:t>VENERDì</a:t>
            </a:r>
            <a:r>
              <a:rPr lang="it-IT" dirty="0" smtClean="0"/>
              <a:t> 11 NOVEMBRE ORE 20,45</a:t>
            </a:r>
            <a:endParaRPr lang="it-IT" dirty="0"/>
          </a:p>
        </p:txBody>
      </p:sp>
      <p:pic>
        <p:nvPicPr>
          <p:cNvPr id="2050" name="Picture 2" descr="C:\Documents and Settings\ws32\Documenti\LUIGI\GASTRO\Novembre-con-l'astronomia-2016---per-web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41373" r="25219" b="44622"/>
          <a:stretch>
            <a:fillRect/>
          </a:stretch>
        </p:blipFill>
        <p:spPr bwMode="auto">
          <a:xfrm>
            <a:off x="697419" y="1500174"/>
            <a:ext cx="8089423" cy="2143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magine 4" descr="meteoriti-con-acqua-630x5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142" y="3200408"/>
            <a:ext cx="5929354" cy="3657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8" t="22118" r="13108" b="13108"/>
          <a:stretch/>
        </p:blipFill>
        <p:spPr>
          <a:xfrm>
            <a:off x="395536" y="4149080"/>
            <a:ext cx="2664296" cy="24274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random/>
      </p:transition>
    </mc:Choice>
    <mc:Fallback xmlns=""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2910" y="512064"/>
            <a:ext cx="8043890" cy="914400"/>
          </a:xfrm>
        </p:spPr>
        <p:txBody>
          <a:bodyPr/>
          <a:lstStyle/>
          <a:p>
            <a:r>
              <a:rPr lang="it-IT" dirty="0" err="1" smtClean="0"/>
              <a:t>VENERDì</a:t>
            </a:r>
            <a:r>
              <a:rPr lang="it-IT" dirty="0" smtClean="0"/>
              <a:t> 18 NOVEMBRE ORE 20,45</a:t>
            </a:r>
            <a:endParaRPr lang="it-IT" dirty="0"/>
          </a:p>
        </p:txBody>
      </p:sp>
      <p:pic>
        <p:nvPicPr>
          <p:cNvPr id="3074" name="Picture 2" descr="C:\Documents and Settings\ws32\Documenti\LUIGI\GASTRO\Novembre-con-l'astronomia-2016---per-web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52822" b="28072"/>
          <a:stretch>
            <a:fillRect/>
          </a:stretch>
        </p:blipFill>
        <p:spPr bwMode="auto">
          <a:xfrm>
            <a:off x="357158" y="1357298"/>
            <a:ext cx="8722380" cy="235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magine 5" descr="untitled 3.bmp"/>
          <p:cNvPicPr>
            <a:picLocks noChangeAspect="1"/>
          </p:cNvPicPr>
          <p:nvPr/>
        </p:nvPicPr>
        <p:blipFill>
          <a:blip r:embed="rId3"/>
          <a:srcRect l="9375" t="10013" r="9375" b="8837"/>
          <a:stretch>
            <a:fillRect/>
          </a:stretch>
        </p:blipFill>
        <p:spPr>
          <a:xfrm>
            <a:off x="642910" y="3018894"/>
            <a:ext cx="6929486" cy="38391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random/>
      </p:transition>
    </mc:Choice>
    <mc:Fallback xmlns=""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4348" y="512064"/>
            <a:ext cx="7972452" cy="914400"/>
          </a:xfrm>
        </p:spPr>
        <p:txBody>
          <a:bodyPr/>
          <a:lstStyle/>
          <a:p>
            <a:r>
              <a:rPr lang="it-IT" dirty="0" err="1" smtClean="0"/>
              <a:t>VENERDì</a:t>
            </a:r>
            <a:r>
              <a:rPr lang="it-IT" dirty="0" smtClean="0"/>
              <a:t> 25 NOVEMBRE ORE 20,45</a:t>
            </a:r>
            <a:endParaRPr lang="it-IT" dirty="0"/>
          </a:p>
        </p:txBody>
      </p:sp>
      <p:pic>
        <p:nvPicPr>
          <p:cNvPr id="4099" name="Picture 3" descr="C:\Documents and Settings\ws32\Documenti\LUIGI\GASTRO\Novembre-con-l'astronomia-2016---per-web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67229" r="17690" b="19568"/>
          <a:stretch>
            <a:fillRect/>
          </a:stretch>
        </p:blipFill>
        <p:spPr bwMode="auto">
          <a:xfrm>
            <a:off x="714348" y="1571612"/>
            <a:ext cx="8185604" cy="1857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magine 5" descr="Pescara-del-tronto-650x36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60" y="3071810"/>
            <a:ext cx="6389092" cy="3597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random/>
      </p:transition>
    </mc:Choice>
    <mc:Fallback xmlns=""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034" y="260648"/>
            <a:ext cx="8186766" cy="1368152"/>
          </a:xfrm>
        </p:spPr>
        <p:txBody>
          <a:bodyPr/>
          <a:lstStyle/>
          <a:p>
            <a:pPr algn="ctr"/>
            <a:r>
              <a:rPr lang="it-IT" dirty="0" err="1" smtClean="0"/>
              <a:t>VENERDì</a:t>
            </a:r>
            <a:r>
              <a:rPr lang="it-IT" dirty="0" smtClean="0"/>
              <a:t> 06 DICEMBRE ORE 20,45</a:t>
            </a:r>
            <a:br>
              <a:rPr lang="it-IT" dirty="0" smtClean="0"/>
            </a:br>
            <a:r>
              <a:rPr lang="it-IT" dirty="0" smtClean="0"/>
              <a:t>(Piazza </a:t>
            </a:r>
            <a:r>
              <a:rPr lang="it-IT" dirty="0"/>
              <a:t>C</a:t>
            </a:r>
            <a:r>
              <a:rPr lang="it-IT" dirty="0" smtClean="0"/>
              <a:t>ostituzione)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42"/>
          <a:stretch/>
        </p:blipFill>
        <p:spPr>
          <a:xfrm>
            <a:off x="375648" y="1844824"/>
            <a:ext cx="8754608" cy="2880320"/>
          </a:xfrm>
        </p:spPr>
      </p:pic>
      <p:pic>
        <p:nvPicPr>
          <p:cNvPr id="6" name="Immagine 5" descr="progetto logo 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4048" y="4497220"/>
            <a:ext cx="2337626" cy="232662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349" y="4387842"/>
            <a:ext cx="3816272" cy="25453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random/>
      </p:transition>
    </mc:Choice>
    <mc:Fallback xmlns=""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4858667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155" y="0"/>
            <a:ext cx="4311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5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random/>
      </p:transition>
    </mc:Choice>
    <mc:Fallback xmlns=""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0</TotalTime>
  <Words>47</Words>
  <Application>Microsoft Office PowerPoint</Application>
  <PresentationFormat>Presentazione su schermo (4:3)</PresentationFormat>
  <Paragraphs>9</Paragraphs>
  <Slides>7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8" baseType="lpstr">
      <vt:lpstr>Metro</vt:lpstr>
      <vt:lpstr>11^ EDIZIONE NOVEMBRE CON L’ASTRONOMIA 2016</vt:lpstr>
      <vt:lpstr>VENERDì 4 NOVEMBRE ORE 20,45</vt:lpstr>
      <vt:lpstr>VENERDì 11 NOVEMBRE ORE 20,45</vt:lpstr>
      <vt:lpstr>VENERDì 18 NOVEMBRE ORE 20,45</vt:lpstr>
      <vt:lpstr>VENERDì 25 NOVEMBRE ORE 20,45</vt:lpstr>
      <vt:lpstr>VENERDì 06 DICEMBRE ORE 20,45 (Piazza Costituzione)</vt:lpstr>
      <vt:lpstr>Presentazione standard di PowerPoint</vt:lpstr>
    </vt:vector>
  </TitlesOfParts>
  <Company>..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11^ EDIZIONE NOVEMBRE CON L’ASTRONOMIA 2016</dc:title>
  <dc:creator>..</dc:creator>
  <cp:lastModifiedBy>Prando Giuseppe</cp:lastModifiedBy>
  <cp:revision>25</cp:revision>
  <dcterms:created xsi:type="dcterms:W3CDTF">2016-10-05T13:50:01Z</dcterms:created>
  <dcterms:modified xsi:type="dcterms:W3CDTF">2016-10-22T20:52:53Z</dcterms:modified>
</cp:coreProperties>
</file>